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D771-31D3-BE4B-B0AD-C9046560036B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038-8E2E-7543-8774-FEAE503A17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D771-31D3-BE4B-B0AD-C9046560036B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038-8E2E-7543-8774-FEAE503A17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D771-31D3-BE4B-B0AD-C9046560036B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038-8E2E-7543-8774-FEAE503A17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D771-31D3-BE4B-B0AD-C9046560036B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038-8E2E-7543-8774-FEAE503A17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D771-31D3-BE4B-B0AD-C9046560036B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038-8E2E-7543-8774-FEAE503A17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D771-31D3-BE4B-B0AD-C9046560036B}" type="datetimeFigureOut">
              <a:rPr lang="en-US" smtClean="0"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038-8E2E-7543-8774-FEAE503A17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D771-31D3-BE4B-B0AD-C9046560036B}" type="datetimeFigureOut">
              <a:rPr lang="en-US" smtClean="0"/>
              <a:t>9/24/13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038-8E2E-7543-8774-FEAE503A17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D771-31D3-BE4B-B0AD-C9046560036B}" type="datetimeFigureOut">
              <a:rPr lang="en-US" smtClean="0"/>
              <a:t>9/24/13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038-8E2E-7543-8774-FEAE503A17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D771-31D3-BE4B-B0AD-C9046560036B}" type="datetimeFigureOut">
              <a:rPr lang="en-US" smtClean="0"/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038-8E2E-7543-8774-FEAE503A17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D771-31D3-BE4B-B0AD-C9046560036B}" type="datetimeFigureOut">
              <a:rPr lang="en-US" smtClean="0"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038-8E2E-7543-8774-FEAE503A17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D771-31D3-BE4B-B0AD-C9046560036B}" type="datetimeFigureOut">
              <a:rPr lang="en-US" smtClean="0"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038-8E2E-7543-8774-FEAE503A17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D771-31D3-BE4B-B0AD-C9046560036B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16038-8E2E-7543-8774-FEAE503A17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62578" cy="67376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344327" y="3244334"/>
            <a:ext cx="24553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gimnasio</a:t>
            </a:r>
            <a:r>
              <a:rPr lang="en-US" dirty="0" smtClean="0"/>
              <a:t>( the gym 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313678" cy="68579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82649" y="3244334"/>
            <a:ext cx="2378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vestíbulo</a:t>
            </a:r>
            <a:r>
              <a:rPr lang="en-US" dirty="0" smtClean="0"/>
              <a:t> ( the hall)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3500558">
            <a:off x="6391306" y="3808066"/>
            <a:ext cx="23910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el locker ( the locker 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9683090">
            <a:off x="162686" y="3059668"/>
            <a:ext cx="2391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el locker ( the locker 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372" y="124721"/>
            <a:ext cx="9509372" cy="66085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50691" y="5079520"/>
            <a:ext cx="2889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computadora</a:t>
            </a:r>
            <a:r>
              <a:rPr lang="en-US" dirty="0" smtClean="0"/>
              <a:t> ( the computer 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433925" y="3059668"/>
            <a:ext cx="1672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silla</a:t>
            </a:r>
            <a:r>
              <a:rPr lang="en-US" dirty="0" smtClean="0"/>
              <a:t> ( </a:t>
            </a:r>
            <a:r>
              <a:rPr lang="en-US" dirty="0" err="1" smtClean="0"/>
              <a:t>chiar</a:t>
            </a:r>
            <a:r>
              <a:rPr lang="en-US" dirty="0" smtClean="0"/>
              <a:t> )</a:t>
            </a:r>
            <a:endParaRPr lang="en-US" dirty="0"/>
          </a:p>
        </p:txBody>
      </p:sp>
      <p:sp>
        <p:nvSpPr>
          <p:cNvPr id="8" name="U-Turn Arrow 7"/>
          <p:cNvSpPr/>
          <p:nvPr/>
        </p:nvSpPr>
        <p:spPr>
          <a:xfrm>
            <a:off x="6297941" y="2690336"/>
            <a:ext cx="285091" cy="369332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33926" y="3835556"/>
            <a:ext cx="23140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la mesa( the table )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 rot="19731666">
            <a:off x="7050979" y="3623197"/>
            <a:ext cx="799687" cy="174456"/>
          </a:xfrm>
          <a:prstGeom prst="rightArrow">
            <a:avLst>
              <a:gd name="adj1" fmla="val 50000"/>
              <a:gd name="adj2" fmla="val 446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19719382">
            <a:off x="4161586" y="2066989"/>
            <a:ext cx="22355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estante</a:t>
            </a:r>
            <a:r>
              <a:rPr lang="en-US" dirty="0" smtClean="0"/>
              <a:t>( shelf 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8307"/>
            <a:ext cx="9144000" cy="699461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24395" y="1600200"/>
            <a:ext cx="3173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salón</a:t>
            </a:r>
            <a:r>
              <a:rPr lang="en-US" dirty="0" smtClean="0"/>
              <a:t> de </a:t>
            </a:r>
            <a:r>
              <a:rPr lang="en-US" dirty="0" err="1" smtClean="0"/>
              <a:t>clase</a:t>
            </a:r>
            <a:r>
              <a:rPr lang="en-US" dirty="0" smtClean="0"/>
              <a:t>( classroom)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140889" y="5222058"/>
            <a:ext cx="3314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escritorio</a:t>
            </a:r>
            <a:r>
              <a:rPr lang="en-US" dirty="0" smtClean="0"/>
              <a:t> ( the writing desk 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769423" y="1048306"/>
            <a:ext cx="2057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el poster ( poster 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905543">
            <a:off x="6638472" y="6538689"/>
            <a:ext cx="1672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silla</a:t>
            </a:r>
            <a:r>
              <a:rPr lang="en-US" dirty="0" smtClean="0"/>
              <a:t> ( </a:t>
            </a:r>
            <a:r>
              <a:rPr lang="en-US" dirty="0" err="1" smtClean="0"/>
              <a:t>chiar</a:t>
            </a:r>
            <a:r>
              <a:rPr lang="en-US" dirty="0" smtClean="0"/>
              <a:t> 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317788" cy="78523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34511" y="2875002"/>
            <a:ext cx="2532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persiana</a:t>
            </a:r>
            <a:r>
              <a:rPr lang="en-US" dirty="0" smtClean="0"/>
              <a:t> ( the blind 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15587" y="3613666"/>
            <a:ext cx="2532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persiana</a:t>
            </a:r>
            <a:r>
              <a:rPr lang="en-US" dirty="0" smtClean="0"/>
              <a:t> ( the blind 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80547" y="5756831"/>
            <a:ext cx="2686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ventana</a:t>
            </a:r>
            <a:r>
              <a:rPr lang="en-US" dirty="0" smtClean="0"/>
              <a:t> ( the window)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1678" y="1415534"/>
            <a:ext cx="2686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ventana</a:t>
            </a:r>
            <a:r>
              <a:rPr lang="en-US" dirty="0" smtClean="0"/>
              <a:t> ( the window)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7116"/>
            <a:ext cx="8128000" cy="5753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196845" y="3244334"/>
            <a:ext cx="2750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tercer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r>
              <a:rPr lang="en-US" dirty="0" smtClean="0"/>
              <a:t> ( </a:t>
            </a:r>
            <a:r>
              <a:rPr lang="en-US" dirty="0" err="1" smtClean="0"/>
              <a:t>thrid</a:t>
            </a:r>
            <a:r>
              <a:rPr lang="en-US" dirty="0" smtClean="0"/>
              <a:t> floor)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20779939">
            <a:off x="1756727" y="4949940"/>
            <a:ext cx="3790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segundo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r>
              <a:rPr lang="en-US" dirty="0" smtClean="0"/>
              <a:t> ( the second floor 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20899244">
            <a:off x="5390878" y="4924025"/>
            <a:ext cx="2737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el primer </a:t>
            </a:r>
            <a:r>
              <a:rPr lang="en-US" dirty="0" err="1" smtClean="0"/>
              <a:t>piso</a:t>
            </a:r>
            <a:r>
              <a:rPr lang="en-US" dirty="0" smtClean="0"/>
              <a:t>( first floor 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116</Words>
  <Application>Microsoft Macintosh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1</cp:revision>
  <dcterms:created xsi:type="dcterms:W3CDTF">2013-09-24T18:59:02Z</dcterms:created>
  <dcterms:modified xsi:type="dcterms:W3CDTF">2013-09-24T19:13:59Z</dcterms:modified>
</cp:coreProperties>
</file>